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62" r:id="rId4"/>
    <p:sldId id="258" r:id="rId5"/>
    <p:sldId id="259" r:id="rId6"/>
    <p:sldId id="260" r:id="rId7"/>
    <p:sldId id="265" r:id="rId8"/>
    <p:sldId id="261" r:id="rId9"/>
    <p:sldId id="266" r:id="rId10"/>
    <p:sldId id="267" r:id="rId11"/>
    <p:sldId id="263" r:id="rId12"/>
    <p:sldId id="268" r:id="rId13"/>
    <p:sldId id="269" r:id="rId1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06" autoAdjust="0"/>
    <p:restoredTop sz="94660"/>
  </p:normalViewPr>
  <p:slideViewPr>
    <p:cSldViewPr snapToGrid="0">
      <p:cViewPr varScale="1">
        <p:scale>
          <a:sx n="97" d="100"/>
          <a:sy n="97" d="100"/>
        </p:scale>
        <p:origin x="38" y="9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png>
</file>

<file path=ppt/media/image2.gif>
</file>

<file path=ppt/media/image3.png>
</file>

<file path=ppt/media/image4.png>
</file>

<file path=ppt/media/image5.pn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ED5E3F-C21C-45AD-B7B1-C33245869D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BC12C5D-09C2-4442-82CA-04523863A0F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B61EFA1-DFF9-4277-B165-3A087300A5C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EAC0E-F99C-47C9-A4ED-4F9191E5C1C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D796C8-1404-45D6-A0EA-F7D985388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17F9CD2-F13D-435A-AE90-3D59F0EDEF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D012A-3962-43EE-A7AC-7F9736F91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229748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84FA26-3B95-47B0-AAA4-590FE2183D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176D6B1-6FF0-4418-8834-ECEDAE8FD4A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26492B7-4A6C-468C-984E-0A4385A77E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EAC0E-F99C-47C9-A4ED-4F9191E5C1C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1AB4BC-401C-481B-AC4C-50B935115D5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33A1D4-BC47-4FAF-8F94-05851C4260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D012A-3962-43EE-A7AC-7F9736F91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66440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2EAE0D3-9FA4-4CCE-9E9E-1524D8C01B6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6C04691-4046-452B-9119-F8DE0E7C4E6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A1BEE4-4033-4DA2-9650-8E6A8C1A18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EAC0E-F99C-47C9-A4ED-4F9191E5C1C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D432C4-932E-4EFD-B233-418C7A56B3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69A29B-8B88-4D64-98A7-9ECE5F7EF0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D012A-3962-43EE-A7AC-7F9736F91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5174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71D77D-0390-439D-B356-C9366D3078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461EA1-64DF-46C4-A2A5-E8DE110B5A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1CD6B4-84CC-4B10-86F0-3756C8D5D4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EAC0E-F99C-47C9-A4ED-4F9191E5C1C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525BFA1-8078-4DC7-AD1B-B9787D48AB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0E35B96-DE2E-4BBE-AE95-649AB4A14E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D012A-3962-43EE-A7AC-7F9736F91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29000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CACD75C-5D38-4B14-B37E-CD7737F8AC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11EC51E-455C-4894-AAF1-3F7DE5195B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4CC1346-824B-4B6E-8A5A-8FCEA4BDAC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EAC0E-F99C-47C9-A4ED-4F9191E5C1C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9E3D028-D24A-4294-B2BC-F9CE3C4958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CD64912-D96E-4AAB-93E0-E79663AC3F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D012A-3962-43EE-A7AC-7F9736F91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57280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D03AAB-D093-40A1-B44E-6B53FEAD6E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7F5659-0412-44D3-BE12-BEDD23B35D7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AF43D5A-68A5-4EF4-87D4-9049B556CD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898B3A8-0A0E-49E5-88E7-56D42C3A36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EAC0E-F99C-47C9-A4ED-4F9191E5C1C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5CDB851-0989-4072-ABAE-0BAFE8BFD5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F87C0DF-447B-4585-BD24-1DC0D3940F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D012A-3962-43EE-A7AC-7F9736F91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08196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CCEB81-DEBD-46EE-AFA1-B926F4C6501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0B7F598-4EBE-45BD-A3C6-0D30DC70ED4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9813FC-73C2-4A6B-8159-301FF0AE07D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C1321A-E6C7-4721-A4FE-366461D8CEB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B0C4918-DA6E-497E-872A-F33C493F180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0D7CF6C-2E44-43AC-9834-0D155191F0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EAC0E-F99C-47C9-A4ED-4F9191E5C1C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643DA82-BBD2-400E-8BBD-3ADB879A3B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D5A0A77-4A7D-4339-BA2D-CA51BA061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D012A-3962-43EE-A7AC-7F9736F91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47762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A7DF25-D8F5-4B9C-AFD4-757367500A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D3A7C59-5886-467B-9BF2-80E3E6A831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EAC0E-F99C-47C9-A4ED-4F9191E5C1C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253D999-4DF2-48AA-AC0E-DF93D2CF8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0852839-6AAD-4553-9CA3-7B3F788CAF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D012A-3962-43EE-A7AC-7F9736F91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362846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BF460BA0-DC6B-46AA-B3F4-7DD753A4F4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EAC0E-F99C-47C9-A4ED-4F9191E5C1C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49734BF-0FBE-4380-96C4-C74B24C09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CBC6709-A899-45C3-8358-B98C9F6F82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D012A-3962-43EE-A7AC-7F9736F91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98823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104C97-480C-4CAF-98EE-5D7EEEB828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0DA2FE3-6473-4D3B-ACEF-E87EDAF0D4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58977D8-28EC-46D8-A5FC-1ACB19D19BC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ADCA59-78CC-4BD8-8C6B-02BE0AD6F7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EAC0E-F99C-47C9-A4ED-4F9191E5C1C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C2F5CD-2ECA-4696-A9E9-42C945BA1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7FA280C-DDAE-4B98-ADBB-EA01D1EDE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D012A-3962-43EE-A7AC-7F9736F91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66472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C451AB-76BC-4FC0-B732-96DFE7A1DF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88BB90C-DD2C-4968-BCFC-6456AE4D170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B5B6198-4FA3-4395-9DD7-12CD1350467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2D4D83-73B9-4D9E-AD12-5FCF382904E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AEAC0E-F99C-47C9-A4ED-4F9191E5C1C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FBA0CDA-3EF2-4340-95EB-9E6ED8FD7F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D2B8567-1AEB-448F-BB43-72E885B0AA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C2D012A-3962-43EE-A7AC-7F9736F91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0759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82FE9696-E0DA-4EEC-B5D5-776F2C66BC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242A717-AA4F-48D8-B26B-C214C422BB3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460AE5-DD27-420B-A8C9-F01A10457ED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AEAC0E-F99C-47C9-A4ED-4F9191E5C1C0}" type="datetimeFigureOut">
              <a:rPr lang="en-US" smtClean="0"/>
              <a:t>7/2/2025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E80790E-53B7-42A5-BCC2-39FAC7CA5B3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F04F99C-CB56-434D-9144-BCB91D24D9C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2D012A-3962-43EE-A7AC-7F9736F9155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45800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BBF16-3038-4DCB-8E3E-480E3E18F3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ACA518-7171-4BEA-BE69-7754BAF5C3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FD84E41A-B3A8-406F-B246-2D946F4233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3454" y="2165083"/>
            <a:ext cx="11453432" cy="25278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700260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BBF16-3038-4DCB-8E3E-480E3E18F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61877"/>
            <a:ext cx="9144000" cy="2387600"/>
          </a:xfrm>
        </p:spPr>
        <p:txBody>
          <a:bodyPr/>
          <a:lstStyle/>
          <a:p>
            <a:r>
              <a:rPr lang="en-US">
                <a:latin typeface="Consolas" panose="020B0609020204030204" pitchFamily="49" charset="0"/>
              </a:rPr>
              <a:t>kvantni bool</a:t>
            </a:r>
            <a:br>
              <a:rPr lang="en-US">
                <a:latin typeface="Consolas" panose="020B0609020204030204" pitchFamily="49" charset="0"/>
              </a:rPr>
            </a:br>
            <a:r>
              <a:rPr lang="en-US">
                <a:latin typeface="Consolas" panose="020B0609020204030204" pitchFamily="49" charset="0"/>
              </a:rPr>
              <a:t>(QuantumFloat)</a:t>
            </a:r>
          </a:p>
        </p:txBody>
      </p:sp>
    </p:spTree>
    <p:extLst>
      <p:ext uri="{BB962C8B-B14F-4D97-AF65-F5344CB8AC3E}">
        <p14:creationId xmlns:p14="http://schemas.microsoft.com/office/powerpoint/2010/main" val="12497212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BBF16-3038-4DCB-8E3E-480E3E18F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42319"/>
            <a:ext cx="9144000" cy="2387600"/>
          </a:xfrm>
        </p:spPr>
        <p:txBody>
          <a:bodyPr/>
          <a:lstStyle/>
          <a:p>
            <a:r>
              <a:rPr lang="sl-SI">
                <a:latin typeface="Consolas" panose="020B0609020204030204" pitchFamily="49" charset="0"/>
              </a:rPr>
              <a:t>p</a:t>
            </a:r>
            <a:r>
              <a:rPr lang="en-US">
                <a:latin typeface="Consolas" panose="020B0609020204030204" pitchFamily="49" charset="0"/>
              </a:rPr>
              <a:t>rimerjava floatov in/ali boolov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ACA518-7171-4BEA-BE69-7754BAF5C3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632419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BBF16-3038-4DCB-8E3E-480E3E18F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42319"/>
            <a:ext cx="9144000" cy="2387600"/>
          </a:xfrm>
        </p:spPr>
        <p:txBody>
          <a:bodyPr/>
          <a:lstStyle/>
          <a:p>
            <a:r>
              <a:rPr lang="sl-SI">
                <a:latin typeface="Consolas" panose="020B0609020204030204" pitchFamily="49" charset="0"/>
              </a:rPr>
              <a:t>i</a:t>
            </a:r>
            <a:r>
              <a:rPr lang="en-US">
                <a:latin typeface="Consolas" panose="020B0609020204030204" pitchFamily="49" charset="0"/>
              </a:rPr>
              <a:t>skanje deliteljev </a:t>
            </a:r>
            <a:r>
              <a:rPr lang="sl-SI">
                <a:latin typeface="Consolas" panose="020B0609020204030204" pitchFamily="49" charset="0"/>
              </a:rPr>
              <a:t>števila (Shor)</a:t>
            </a:r>
            <a:endParaRPr lang="en-US">
              <a:latin typeface="Consolas" panose="020B0609020204030204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ACA518-7171-4BEA-BE69-7754BAF5C3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919149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BBF16-3038-4DCB-8E3E-480E3E18F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042319"/>
            <a:ext cx="9144000" cy="2387600"/>
          </a:xfrm>
        </p:spPr>
        <p:txBody>
          <a:bodyPr/>
          <a:lstStyle/>
          <a:p>
            <a:r>
              <a:rPr lang="sl-SI">
                <a:latin typeface="Consolas" panose="020B0609020204030204" pitchFamily="49" charset="0"/>
              </a:rPr>
              <a:t>kvantna ocena faze (QPE)</a:t>
            </a:r>
            <a:endParaRPr lang="en-US">
              <a:latin typeface="Consolas" panose="020B0609020204030204" pitchFamily="49" charset="0"/>
            </a:endParaRP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ACA518-7171-4BEA-BE69-7754BAF5C3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6049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BBF16-3038-4DCB-8E3E-480E3E18F3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ACA518-7171-4BEA-BE69-7754BAF5C3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246A735-E912-499A-977E-D620DBAF9DA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7339" y="62004"/>
            <a:ext cx="11214246" cy="6073636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0EAEE488-7969-4DAB-BD62-FED5108E9F1A}"/>
              </a:ext>
            </a:extLst>
          </p:cNvPr>
          <p:cNvSpPr txBox="1"/>
          <p:nvPr/>
        </p:nvSpPr>
        <p:spPr>
          <a:xfrm>
            <a:off x="3284401" y="5472038"/>
            <a:ext cx="5623198" cy="33752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1960"/>
              </a:lnSpc>
              <a:buClr>
                <a:schemeClr val="accent1"/>
              </a:buClr>
            </a:pPr>
            <a:r>
              <a:rPr lang="de-DE" sz="4400">
                <a:solidFill>
                  <a:srgbClr val="005B7F"/>
                </a:solidFill>
                <a:latin typeface="Consolas" panose="020B0609020204030204" pitchFamily="49" charset="0"/>
                <a:cs typeface="Consolas" panose="020B0609020204030204" pitchFamily="49" charset="0"/>
              </a:rPr>
              <a:t>pip install qrisp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F8D43B4-54B9-486D-BA8C-6DDCE69626B9}"/>
              </a:ext>
            </a:extLst>
          </p:cNvPr>
          <p:cNvSpPr txBox="1"/>
          <p:nvPr/>
        </p:nvSpPr>
        <p:spPr>
          <a:xfrm>
            <a:off x="3792662" y="5803257"/>
            <a:ext cx="4483600" cy="255455"/>
          </a:xfrm>
          <a:prstGeom prst="rect">
            <a:avLst/>
          </a:prstGeom>
          <a:noFill/>
        </p:spPr>
        <p:txBody>
          <a:bodyPr wrap="none" lIns="0" tIns="0" rIns="0" bIns="0" rtlCol="0">
            <a:spAutoFit/>
          </a:bodyPr>
          <a:lstStyle/>
          <a:p>
            <a:pPr algn="l">
              <a:lnSpc>
                <a:spcPct val="110000"/>
              </a:lnSpc>
              <a:buClr>
                <a:schemeClr val="accent1"/>
              </a:buClr>
            </a:pPr>
            <a:r>
              <a:rPr lang="en-US" sz="1600"/>
              <a:t>Gif 1: you suddenly feel the urge to pip install qrisp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8375121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BBF16-3038-4DCB-8E3E-480E3E18F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61877"/>
            <a:ext cx="9144000" cy="2387600"/>
          </a:xfrm>
        </p:spPr>
        <p:txBody>
          <a:bodyPr/>
          <a:lstStyle/>
          <a:p>
            <a:r>
              <a:rPr lang="en-US">
                <a:latin typeface="Consolas" panose="020B0609020204030204" pitchFamily="49" charset="0"/>
              </a:rPr>
              <a:t>kvantno programiranje in a nutshell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ACA518-7171-4BEA-BE69-7754BAF5C3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9816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BBF16-3038-4DCB-8E3E-480E3E18F3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ACA518-7171-4BEA-BE69-7754BAF5C3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C0060B5-91FC-48ED-BAA0-DF385181D08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02624" y="808968"/>
            <a:ext cx="6986752" cy="52400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740661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BBF16-3038-4DCB-8E3E-480E3E18F3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ACA518-7171-4BEA-BE69-7754BAF5C3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B39C0B8-9D54-4CE7-A614-6B1682E49E8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7693" y="180693"/>
            <a:ext cx="6496613" cy="64966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431238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BBF16-3038-4DCB-8E3E-480E3E18F3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ACA518-7171-4BEA-BE69-7754BAF5C3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0B53AC5B-9B6F-45CA-BBEA-E92A86445D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6164" y="984467"/>
            <a:ext cx="8005396" cy="48890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6279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BBF16-3038-4DCB-8E3E-480E3E18F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61877"/>
            <a:ext cx="9144000" cy="2387600"/>
          </a:xfrm>
        </p:spPr>
        <p:txBody>
          <a:bodyPr/>
          <a:lstStyle/>
          <a:p>
            <a:r>
              <a:rPr lang="en-US">
                <a:latin typeface="Consolas" panose="020B0609020204030204" pitchFamily="49" charset="0"/>
              </a:rPr>
              <a:t>kvantne spremenljivke</a:t>
            </a:r>
            <a:br>
              <a:rPr lang="en-US">
                <a:latin typeface="Consolas" panose="020B0609020204030204" pitchFamily="49" charset="0"/>
              </a:rPr>
            </a:br>
            <a:r>
              <a:rPr lang="en-US">
                <a:latin typeface="Consolas" panose="020B0609020204030204" pitchFamily="49" charset="0"/>
              </a:rPr>
              <a:t>(QuantumVariable)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ACA518-7171-4BEA-BE69-7754BAF5C3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902032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BBF16-3038-4DCB-8E3E-480E3E18F3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8ACA518-7171-4BEA-BE69-7754BAF5C34E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B81D17A3-360F-44E2-9135-226D4305F28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20342" y="1367597"/>
            <a:ext cx="5751316" cy="4284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022707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0BBF16-3038-4DCB-8E3E-480E3E18F35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961877"/>
            <a:ext cx="9144000" cy="2387600"/>
          </a:xfrm>
        </p:spPr>
        <p:txBody>
          <a:bodyPr/>
          <a:lstStyle/>
          <a:p>
            <a:r>
              <a:rPr lang="en-US">
                <a:latin typeface="Consolas" panose="020B0609020204030204" pitchFamily="49" charset="0"/>
              </a:rPr>
              <a:t>kvantni floati</a:t>
            </a:r>
            <a:br>
              <a:rPr lang="en-US">
                <a:latin typeface="Consolas" panose="020B0609020204030204" pitchFamily="49" charset="0"/>
              </a:rPr>
            </a:br>
            <a:r>
              <a:rPr lang="en-US">
                <a:latin typeface="Consolas" panose="020B0609020204030204" pitchFamily="49" charset="0"/>
              </a:rPr>
              <a:t>(QuantumFloat)</a:t>
            </a:r>
          </a:p>
        </p:txBody>
      </p:sp>
    </p:spTree>
    <p:extLst>
      <p:ext uri="{BB962C8B-B14F-4D97-AF65-F5344CB8AC3E}">
        <p14:creationId xmlns:p14="http://schemas.microsoft.com/office/powerpoint/2010/main" val="3452620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58</Words>
  <Application>Microsoft Office PowerPoint</Application>
  <PresentationFormat>Widescreen</PresentationFormat>
  <Paragraphs>9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Arial</vt:lpstr>
      <vt:lpstr>Calibri</vt:lpstr>
      <vt:lpstr>Calibri Light</vt:lpstr>
      <vt:lpstr>Consolas</vt:lpstr>
      <vt:lpstr>Office Theme</vt:lpstr>
      <vt:lpstr>PowerPoint Presentation</vt:lpstr>
      <vt:lpstr>PowerPoint Presentation</vt:lpstr>
      <vt:lpstr>kvantno programiranje in a nutshell</vt:lpstr>
      <vt:lpstr>PowerPoint Presentation</vt:lpstr>
      <vt:lpstr>PowerPoint Presentation</vt:lpstr>
      <vt:lpstr>PowerPoint Presentation</vt:lpstr>
      <vt:lpstr>kvantne spremenljivke (QuantumVariable)</vt:lpstr>
      <vt:lpstr>PowerPoint Presentation</vt:lpstr>
      <vt:lpstr>kvantni floati (QuantumFloat)</vt:lpstr>
      <vt:lpstr>kvantni bool (QuantumFloat)</vt:lpstr>
      <vt:lpstr>primerjava floatov in/ali boolov</vt:lpstr>
      <vt:lpstr>iskanje deliteljev števila (Shor)</vt:lpstr>
      <vt:lpstr>kvantna ocena faze (QPE)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Petric, Matic</dc:creator>
  <cp:lastModifiedBy>Petric, Matic</cp:lastModifiedBy>
  <cp:revision>3</cp:revision>
  <dcterms:created xsi:type="dcterms:W3CDTF">2025-07-02T08:32:30Z</dcterms:created>
  <dcterms:modified xsi:type="dcterms:W3CDTF">2025-07-02T09:34:44Z</dcterms:modified>
</cp:coreProperties>
</file>

<file path=docProps/thumbnail.jpeg>
</file>